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0" r:id="rId2"/>
    <p:sldId id="276" r:id="rId3"/>
    <p:sldId id="281" r:id="rId4"/>
    <p:sldId id="285" r:id="rId5"/>
    <p:sldId id="282" r:id="rId6"/>
    <p:sldId id="287" r:id="rId7"/>
    <p:sldId id="283" r:id="rId8"/>
    <p:sldId id="288" r:id="rId9"/>
    <p:sldId id="284" r:id="rId10"/>
    <p:sldId id="28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A16F1B1-61A2-4250-9C6A-0C64049EB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0A115EE-1E7A-4BBD-95E7-0A12895E2D29}"/>
              </a:ext>
            </a:extLst>
          </p:cNvPr>
          <p:cNvSpPr/>
          <p:nvPr/>
        </p:nvSpPr>
        <p:spPr>
          <a:xfrm>
            <a:off x="1881930" y="1838876"/>
            <a:ext cx="9172922" cy="43622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>
            <a:normAutofit/>
          </a:bodyPr>
          <a:lstStyle/>
          <a:p>
            <a:r>
              <a:rPr lang="es-AR" sz="7200" dirty="0">
                <a:solidFill>
                  <a:schemeClr val="bg1"/>
                </a:solidFill>
              </a:rPr>
              <a:t>Industria 4.0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>
            <a:normAutofit/>
          </a:bodyPr>
          <a:lstStyle/>
          <a:p>
            <a:r>
              <a:rPr lang="es-AR" sz="2000" dirty="0">
                <a:solidFill>
                  <a:schemeClr val="bg1"/>
                </a:solidFill>
              </a:rPr>
              <a:t>Transformación digital en empresas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EE868E-C00F-4987-921D-B96512E62B67}"/>
              </a:ext>
            </a:extLst>
          </p:cNvPr>
          <p:cNvSpPr txBox="1"/>
          <p:nvPr/>
        </p:nvSpPr>
        <p:spPr>
          <a:xfrm>
            <a:off x="7047638" y="5300435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</a:rPr>
              <a:t>MG. ING. FEDERICO D’ALÍA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938B10C-DA93-46C2-8C75-3E935628549D}"/>
              </a:ext>
            </a:extLst>
          </p:cNvPr>
          <p:cNvCxnSpPr>
            <a:cxnSpLocks/>
          </p:cNvCxnSpPr>
          <p:nvPr/>
        </p:nvCxnSpPr>
        <p:spPr>
          <a:xfrm>
            <a:off x="2417779" y="3429000"/>
            <a:ext cx="7892291" cy="0"/>
          </a:xfrm>
          <a:prstGeom prst="line">
            <a:avLst/>
          </a:prstGeom>
          <a:ln w="38100">
            <a:solidFill>
              <a:srgbClr val="00C8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91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A736014-7FC9-4F87-AC29-673E9900C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452" y="654856"/>
            <a:ext cx="7044794" cy="556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2758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chemeClr val="bg1"/>
                </a:solidFill>
              </a:rPr>
              <a:t>Transformación digital Y LA INDUSTRIA 4.0</a:t>
            </a:r>
            <a:endParaRPr lang="es-AR" sz="3000" dirty="0">
              <a:solidFill>
                <a:srgbClr val="FFFFFE"/>
              </a:solidFill>
            </a:endParaRP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La cuarta revolución industrial que trae la Industria 4.0 está acelerando los procesos de digitalización de organizaciones y empresas, y de la industria en sus numerosos sectores. La digitalización requiere un proceso de ágil, rápido y eficiente de transformación digital. La transformación digital (DX, Digital </a:t>
            </a:r>
            <a:r>
              <a:rPr lang="es-AR" dirty="0" err="1">
                <a:solidFill>
                  <a:srgbClr val="FFFFFE"/>
                </a:solidFill>
              </a:rPr>
              <a:t>Transformation</a:t>
            </a:r>
            <a:r>
              <a:rPr lang="es-AR" dirty="0">
                <a:solidFill>
                  <a:srgbClr val="FFFFFE"/>
                </a:solidFill>
              </a:rPr>
              <a:t>) está suponiendo un cambio  profundo en la naturaleza de productos y servicios de las empresas tradicionales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E215321-D96B-417A-8188-43270505B8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356552" y="1847088"/>
            <a:ext cx="3721049" cy="273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4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chemeClr val="bg1"/>
                </a:solidFill>
              </a:rPr>
              <a:t>¿QUÉ ES TRANSFORMACIÓN DIGITAL?</a:t>
            </a:r>
            <a:endParaRPr lang="es-AR" sz="3000" dirty="0">
              <a:solidFill>
                <a:srgbClr val="FFFFFE"/>
              </a:solidFill>
            </a:endParaRP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 lnSpcReduction="10000"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Margaret  </a:t>
            </a:r>
            <a:r>
              <a:rPr lang="es-AR" dirty="0" err="1">
                <a:solidFill>
                  <a:srgbClr val="FFFFFE"/>
                </a:solidFill>
              </a:rPr>
              <a:t>Rouse</a:t>
            </a:r>
            <a:r>
              <a:rPr lang="es-AR" dirty="0">
                <a:solidFill>
                  <a:srgbClr val="FFFFFE"/>
                </a:solidFill>
              </a:rPr>
              <a:t> define  la  transformación  digital  como «la reinvención  de  una  organización  a  través  de  la  utilización  de  la tecnología  digital  para  mejorar  la  forma  en  que  la  organización  se desempeña y sirve a quienes la constituyen. Digital se refiere al uso de las tecnologías que generan, almacenan y procesan datos».</a:t>
            </a:r>
          </a:p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Otra  definición  acertada  es: «La  transformación  digital  es  la oportunidad estratégica de  incorporar  nuevas  tecnologías,  pero sobre todo  nuevas  lógicas  para que  el negocio sea más eficiente y permita nuevas oportunidades» (</a:t>
            </a:r>
            <a:r>
              <a:rPr lang="es-AR" dirty="0" err="1">
                <a:solidFill>
                  <a:srgbClr val="FFFFFE"/>
                </a:solidFill>
              </a:rPr>
              <a:t>Rocasalvatella</a:t>
            </a:r>
            <a:r>
              <a:rPr lang="es-AR" dirty="0">
                <a:solidFill>
                  <a:srgbClr val="FFFFFE"/>
                </a:solidFill>
              </a:rPr>
              <a:t>, 2016).</a:t>
            </a:r>
          </a:p>
        </p:txBody>
      </p:sp>
    </p:spTree>
    <p:extLst>
      <p:ext uri="{BB962C8B-B14F-4D97-AF65-F5344CB8AC3E}">
        <p14:creationId xmlns:p14="http://schemas.microsoft.com/office/powerpoint/2010/main" val="2287887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DF5DF62-C784-4273-9D36-DDCEC9DAB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836" y="327887"/>
            <a:ext cx="3491346" cy="620683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7965169-C3F7-4713-902A-72BA8650FA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303" y="327887"/>
            <a:ext cx="6649072" cy="620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273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tecnologías facilitadoras de la transformación digital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Los pilares fundamentales son: Computación en la nube (Cloud Computing), Big Data, Internet de las Cosas –y sus variantes Internet  de  todas  las  cosas e Internet  Industrial de  las  Cosas– Ciudades Inteligentes (Smart </a:t>
            </a:r>
            <a:r>
              <a:rPr lang="es-AR" dirty="0" err="1">
                <a:solidFill>
                  <a:srgbClr val="FFFFFE"/>
                </a:solidFill>
              </a:rPr>
              <a:t>Cities</a:t>
            </a:r>
            <a:r>
              <a:rPr lang="es-AR" dirty="0">
                <a:solidFill>
                  <a:srgbClr val="FFFFFE"/>
                </a:solidFill>
              </a:rPr>
              <a:t>) y como espina dorsal de todo el sistema, la Ciberseguridad y el soporte de la Inteligencia Artificial y la Robótica.</a:t>
            </a:r>
          </a:p>
        </p:txBody>
      </p:sp>
    </p:spTree>
    <p:extLst>
      <p:ext uri="{BB962C8B-B14F-4D97-AF65-F5344CB8AC3E}">
        <p14:creationId xmlns:p14="http://schemas.microsoft.com/office/powerpoint/2010/main" val="3368780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3E8593B-B19C-404D-A333-F032B972C8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73"/>
          <a:stretch/>
        </p:blipFill>
        <p:spPr>
          <a:xfrm>
            <a:off x="623303" y="327887"/>
            <a:ext cx="8299024" cy="620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120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LA EMPRESA DIGITAL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Una empresa digital (Delgado (2016)) es «la que usa  intensamente las TIC para competir […]» Una empresa digital es aquella que realiza un esfuerzo consciente y sistemático para, gracias a las tecnologías de la información,  ser más ágil, conocer y tener una mejor relación con sus clientes, reducir  sus costos mediante la automatización extrema de sus  procesos, incorporar  tecnología a sus productos o servicios o facilitar la colaboración digital de sus empleados».</a:t>
            </a:r>
          </a:p>
          <a:p>
            <a:pPr algn="just">
              <a:buClr>
                <a:srgbClr val="18D9FD"/>
              </a:buClr>
            </a:pPr>
            <a:endParaRPr lang="es-AR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769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pic>
        <p:nvPicPr>
          <p:cNvPr id="5" name="Imagen 4" descr="Resultado de imagen para ecosistema digital roland berger">
            <a:extLst>
              <a:ext uri="{FF2B5EF4-FFF2-40B4-BE49-F238E27FC236}">
                <a16:creationId xmlns:a16="http://schemas.microsoft.com/office/drawing/2014/main" id="{A472E11E-BAD6-421F-AA45-248DC26CE99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03" y="611714"/>
            <a:ext cx="10183244" cy="5634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6091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EL PROCESO DE TRANSFORMACIÓN DIGITAL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La transformación digital requiere de un proceso que puede ser más o menos complejo en función de la empresa, su tamaño, su sector de influencia, sus líneas de negocio, etcétera.</a:t>
            </a:r>
          </a:p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De igual forma, existen numerosos modelos de recomendación parala transformación digital de una empresa tradicional a un nuevo modelo de empresa digital. Hemos seleccionado dos  métodos que recomendamos a nuestros lectores: uno realizado por la prestigiosa revista </a:t>
            </a:r>
            <a:r>
              <a:rPr lang="es-AR" dirty="0" err="1">
                <a:solidFill>
                  <a:srgbClr val="FFFFFE"/>
                </a:solidFill>
              </a:rPr>
              <a:t>The</a:t>
            </a:r>
            <a:r>
              <a:rPr lang="es-AR" dirty="0">
                <a:solidFill>
                  <a:srgbClr val="FFFFFE"/>
                </a:solidFill>
              </a:rPr>
              <a:t> Economist y otro realizado por Delgado en su obra Digitalízate, por considerarlo muy práctico y eficiente, y basado en la experiencia de un profesional experto en digitalización de empresas, cuya obra está dirigida a directivos y emprendedores.</a:t>
            </a:r>
          </a:p>
        </p:txBody>
      </p:sp>
    </p:spTree>
    <p:extLst>
      <p:ext uri="{BB962C8B-B14F-4D97-AF65-F5344CB8AC3E}">
        <p14:creationId xmlns:p14="http://schemas.microsoft.com/office/powerpoint/2010/main" val="3843819403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465</Words>
  <Application>Microsoft Office PowerPoint</Application>
  <PresentationFormat>Panorámica</PresentationFormat>
  <Paragraphs>15</Paragraphs>
  <Slides>10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3" baseType="lpstr">
      <vt:lpstr>Arial</vt:lpstr>
      <vt:lpstr>Gill Sans MT</vt:lpstr>
      <vt:lpstr>Galería</vt:lpstr>
      <vt:lpstr>Industria 4.0</vt:lpstr>
      <vt:lpstr>Transformación digital Y LA INDUSTRIA 4.0</vt:lpstr>
      <vt:lpstr>¿QUÉ ES TRANSFORMACIÓN DIGITAL?</vt:lpstr>
      <vt:lpstr>Presentación de PowerPoint</vt:lpstr>
      <vt:lpstr>tecnologías facilitadoras de la transformación digital</vt:lpstr>
      <vt:lpstr>Presentación de PowerPoint</vt:lpstr>
      <vt:lpstr>LA EMPRESA DIGITAL</vt:lpstr>
      <vt:lpstr>Presentación de PowerPoint</vt:lpstr>
      <vt:lpstr>EL PROCESO DE TRANSFORMACIÓN DIGITAL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 4.0</dc:title>
  <dc:creator>Leo Colloca</dc:creator>
  <cp:lastModifiedBy>Leo Colloca</cp:lastModifiedBy>
  <cp:revision>12</cp:revision>
  <dcterms:created xsi:type="dcterms:W3CDTF">2019-02-13T04:38:22Z</dcterms:created>
  <dcterms:modified xsi:type="dcterms:W3CDTF">2019-02-15T00:40:50Z</dcterms:modified>
</cp:coreProperties>
</file>